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285" r:id="rId10"/>
    <p:sldId id="286" r:id="rId11"/>
    <p:sldId id="28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21.10.2019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521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923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270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268760"/>
            <a:ext cx="3456384" cy="36004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</a:t>
            </a: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365104"/>
            <a:ext cx="8208912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000" i="1" dirty="0">
                <a:latin typeface="Georgia" panose="02040502050405020303" pitchFamily="18" charset="0"/>
              </a:rPr>
              <a:t>Пригнічення? Збентеження?</a:t>
            </a:r>
            <a:r>
              <a:rPr lang="en-US" sz="4000" i="1" dirty="0">
                <a:latin typeface="Georgia" panose="02040502050405020303" pitchFamily="18" charset="0"/>
              </a:rPr>
              <a:t/>
            </a:r>
            <a:br>
              <a:rPr lang="en-US" sz="4000" i="1" dirty="0">
                <a:latin typeface="Georgia" panose="02040502050405020303" pitchFamily="18" charset="0"/>
              </a:rPr>
            </a:br>
            <a:r>
              <a:rPr lang="uk-UA" sz="4000" i="1" dirty="0">
                <a:latin typeface="Georgia" panose="02040502050405020303" pitchFamily="18" charset="0"/>
              </a:rPr>
              <a:t>Порятунок!</a:t>
            </a:r>
            <a:endParaRPr lang="ru-RU" sz="40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43204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/>
              <a:t>   </a:t>
            </a:r>
            <a:r>
              <a:rPr lang="ru-RU" sz="4400" dirty="0" err="1"/>
              <a:t>Бійтеся</a:t>
            </a:r>
            <a:r>
              <a:rPr lang="ru-RU" sz="4400" dirty="0"/>
              <a:t> Господа, </a:t>
            </a:r>
            <a:r>
              <a:rPr lang="ru-RU" sz="4400" dirty="0" err="1"/>
              <a:t>всі</a:t>
            </a:r>
            <a:r>
              <a:rPr lang="ru-RU" sz="4400" dirty="0"/>
              <a:t> </a:t>
            </a:r>
            <a:r>
              <a:rPr lang="ru-RU" sz="4400" dirty="0" err="1"/>
              <a:t>святії</a:t>
            </a:r>
            <a:r>
              <a:rPr lang="ru-RU" sz="4400" dirty="0"/>
              <a:t> </a:t>
            </a:r>
            <a:r>
              <a:rPr lang="ru-RU" sz="4400" dirty="0" err="1"/>
              <a:t>Його</a:t>
            </a:r>
            <a:r>
              <a:rPr lang="ru-RU" sz="4400" dirty="0"/>
              <a:t> </a:t>
            </a:r>
            <a:r>
              <a:rPr lang="ru-RU" sz="4400" dirty="0" err="1"/>
              <a:t>молоді</a:t>
            </a:r>
            <a:r>
              <a:rPr lang="ru-RU" sz="4400" dirty="0"/>
              <a:t> ЧОЛОВІКИ-</a:t>
            </a:r>
            <a:r>
              <a:rPr lang="ru-RU" sz="4400" dirty="0" err="1"/>
              <a:t>баптисти</a:t>
            </a:r>
            <a:r>
              <a:rPr lang="ru-RU" sz="4400" dirty="0"/>
              <a:t>, </a:t>
            </a:r>
            <a:r>
              <a:rPr lang="ru-RU" sz="4400" dirty="0" err="1"/>
              <a:t>бо</a:t>
            </a:r>
            <a:r>
              <a:rPr lang="ru-RU" sz="4400" dirty="0"/>
              <a:t> </a:t>
            </a:r>
            <a:r>
              <a:rPr lang="ru-RU" sz="4400" dirty="0" err="1"/>
              <a:t>ті</a:t>
            </a:r>
            <a:r>
              <a:rPr lang="ru-RU" sz="4400" dirty="0"/>
              <a:t>, </a:t>
            </a:r>
            <a:r>
              <a:rPr lang="ru-RU" sz="4400" dirty="0" err="1"/>
              <a:t>що</a:t>
            </a:r>
            <a:r>
              <a:rPr lang="ru-RU" sz="4400" dirty="0"/>
              <a:t> бояться </a:t>
            </a:r>
            <a:r>
              <a:rPr lang="ru-RU" sz="4400" dirty="0" err="1"/>
              <a:t>Його</a:t>
            </a:r>
            <a:r>
              <a:rPr lang="ru-RU" sz="4400" dirty="0"/>
              <a:t> та </a:t>
            </a:r>
            <a:r>
              <a:rPr lang="ru-RU" sz="4400" dirty="0" err="1"/>
              <a:t>ретельно</a:t>
            </a:r>
            <a:r>
              <a:rPr lang="ru-RU" sz="4400" dirty="0"/>
              <a:t> </a:t>
            </a:r>
            <a:r>
              <a:rPr lang="ru-RU" sz="4400" dirty="0" err="1"/>
              <a:t>дотримуються</a:t>
            </a:r>
            <a:r>
              <a:rPr lang="ru-RU" sz="4400" dirty="0"/>
              <a:t> </a:t>
            </a:r>
            <a:r>
              <a:rPr lang="ru-RU" sz="4400" dirty="0" err="1"/>
              <a:t>Його</a:t>
            </a:r>
            <a:r>
              <a:rPr lang="ru-RU" sz="4400" dirty="0"/>
              <a:t> святого Слова, недостатку не </a:t>
            </a:r>
            <a:r>
              <a:rPr lang="ru-RU" sz="4400" dirty="0" err="1"/>
              <a:t>мають</a:t>
            </a:r>
            <a:r>
              <a:rPr lang="ru-RU" sz="4400" dirty="0"/>
              <a:t>! </a:t>
            </a:r>
            <a:endParaRPr lang="uk-UA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34:10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1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 err="1"/>
              <a:t>Ходіть</a:t>
            </a:r>
            <a:r>
              <a:rPr lang="ru-RU" sz="4400" dirty="0"/>
              <a:t>, </a:t>
            </a:r>
            <a:r>
              <a:rPr lang="ru-RU" sz="4400" dirty="0" err="1"/>
              <a:t>молоді</a:t>
            </a:r>
            <a:r>
              <a:rPr lang="ru-RU" sz="4400" dirty="0"/>
              <a:t> </a:t>
            </a:r>
            <a:r>
              <a:rPr lang="ru-RU" sz="4400" dirty="0" err="1"/>
              <a:t>друзі-баптисти</a:t>
            </a:r>
            <a:r>
              <a:rPr lang="ru-RU" sz="4400" dirty="0"/>
              <a:t>, </a:t>
            </a:r>
            <a:r>
              <a:rPr lang="ru-RU" sz="4400" dirty="0" err="1"/>
              <a:t>послухайте</a:t>
            </a:r>
            <a:r>
              <a:rPr lang="ru-RU" sz="4400" dirty="0"/>
              <a:t> мене, страху </a:t>
            </a:r>
            <a:r>
              <a:rPr lang="ru-RU" sz="4400" dirty="0" err="1"/>
              <a:t>Господнього</a:t>
            </a:r>
            <a:r>
              <a:rPr lang="ru-RU" sz="4400" dirty="0"/>
              <a:t> я вас </a:t>
            </a:r>
            <a:r>
              <a:rPr lang="ru-RU" sz="4400" dirty="0" err="1"/>
              <a:t>навчу</a:t>
            </a:r>
            <a:r>
              <a:rPr lang="ru-RU" sz="4400" dirty="0"/>
              <a:t>! </a:t>
            </a:r>
            <a:endParaRPr lang="uk-UA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34:12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16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55F801-3869-42E1-A6D2-FCDF6840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99120" cy="1498178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34:2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8238DB5E-DA74-4B42-A2C3-0F01AD718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Я благословлятиму переможного Господа кожного часу, хвала Йому завсіди в устах моїх! </a:t>
            </a: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5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55F801-3869-42E1-A6D2-FCDF6840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99120" cy="1498178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34:3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8238DB5E-DA74-4B42-A2C3-0F01AD718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Душа моя буде хвалитися Господом, хай це почують слухняні, навіть і під час демонських </a:t>
            </a:r>
            <a:r>
              <a:rPr lang="uk-UA" sz="4400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нападок</a:t>
            </a: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, і нехай звеселяться! </a:t>
            </a: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8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55F801-3869-42E1-A6D2-FCDF6840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99120" cy="1498178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34:4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8238DB5E-DA74-4B42-A2C3-0F01AD718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Зо мною звеличуйте воскреслого Господа, і </a:t>
            </a:r>
            <a:r>
              <a:rPr lang="uk-UA" sz="4400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підносьте</a:t>
            </a: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могутнє та переможне Ім’я Його разом! </a:t>
            </a: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598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55F801-3869-42E1-A6D2-FCDF6840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99120" cy="1498178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34:5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8238DB5E-DA74-4B42-A2C3-0F01AD718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Шукав я був Господа </a:t>
            </a:r>
            <a:r>
              <a:rPr lang="uk-UA" sz="4400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Відкупителя</a:t>
            </a: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, і Він озвався до мене, і від усіх небезпек мене визволив.</a:t>
            </a: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869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55F801-3869-42E1-A6D2-FCDF6840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99120" cy="1498178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34:6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8238DB5E-DA74-4B42-A2C3-0F01AD718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Молоді брати баптисти, під час </a:t>
            </a:r>
            <a:r>
              <a:rPr lang="uk-UA" sz="4400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нападок</a:t>
            </a: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злих сил приглядайтесь до Нього й засяєте, і не посоромляться ваші обличчя! </a:t>
            </a: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073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55F801-3869-42E1-A6D2-FCDF6840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99120" cy="1498178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34:7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8238DB5E-DA74-4B42-A2C3-0F01AD718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Цей убогий взивав, і Господь його вислухав, і від усіх його бід його визволив. </a:t>
            </a: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296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55F801-3869-42E1-A6D2-FCDF6840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99120" cy="1498178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34:8</a:t>
            </a:r>
            <a:r>
              <a:rPr lang="ru-RU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8238DB5E-DA74-4B42-A2C3-0F01AD718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uk-UA" sz="4400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Ангол</a:t>
            </a: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нашого Отця табором стає кругом тих молодих братів-баптистів, хто боїться Його, і </a:t>
            </a:r>
            <a:r>
              <a:rPr lang="uk-UA" sz="4400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визволює</a:t>
            </a:r>
            <a:r>
              <a:rPr lang="uk-UA" sz="44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їх від небезпечних спокус. </a:t>
            </a:r>
            <a:endParaRPr lang="en-US" sz="44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294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43204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/>
              <a:t>   </a:t>
            </a:r>
            <a:r>
              <a:rPr lang="ru-RU" sz="4400" dirty="0" err="1"/>
              <a:t>Скуштуйте</a:t>
            </a:r>
            <a:r>
              <a:rPr lang="ru-RU" sz="4400" dirty="0"/>
              <a:t> й </a:t>
            </a:r>
            <a:r>
              <a:rPr lang="ru-RU" sz="4400" dirty="0" err="1"/>
              <a:t>побачте</a:t>
            </a:r>
            <a:r>
              <a:rPr lang="ru-RU" sz="4400" dirty="0"/>
              <a:t>, </a:t>
            </a:r>
            <a:r>
              <a:rPr lang="ru-RU" sz="4400" dirty="0" err="1"/>
              <a:t>молоді</a:t>
            </a:r>
            <a:r>
              <a:rPr lang="ru-RU" sz="4400" dirty="0"/>
              <a:t> </a:t>
            </a:r>
            <a:r>
              <a:rPr lang="ru-RU" sz="4400" dirty="0" err="1"/>
              <a:t>благовісники</a:t>
            </a:r>
            <a:r>
              <a:rPr lang="ru-RU" sz="4400" dirty="0"/>
              <a:t>, </a:t>
            </a:r>
            <a:r>
              <a:rPr lang="ru-RU" sz="4400" dirty="0" err="1"/>
              <a:t>який</a:t>
            </a:r>
            <a:r>
              <a:rPr lang="ru-RU" sz="4400" dirty="0"/>
              <a:t> </a:t>
            </a:r>
            <a:r>
              <a:rPr lang="ru-RU" sz="4400" dirty="0" err="1"/>
              <a:t>добрий</a:t>
            </a:r>
            <a:r>
              <a:rPr lang="ru-RU" sz="4400" dirty="0"/>
              <a:t> Господь, </a:t>
            </a:r>
            <a:r>
              <a:rPr lang="ru-RU" sz="4400" dirty="0" err="1"/>
              <a:t>блаженний</a:t>
            </a:r>
            <a:r>
              <a:rPr lang="ru-RU" sz="4400" dirty="0"/>
              <a:t> </a:t>
            </a:r>
            <a:r>
              <a:rPr lang="ru-RU" sz="4400" dirty="0" err="1"/>
              <a:t>організатор</a:t>
            </a:r>
            <a:r>
              <a:rPr lang="ru-RU" sz="4400" dirty="0"/>
              <a:t> </a:t>
            </a:r>
            <a:r>
              <a:rPr lang="ru-RU" sz="4400" dirty="0" err="1"/>
              <a:t>нової</a:t>
            </a:r>
            <a:r>
              <a:rPr lang="ru-RU" sz="4400" dirty="0"/>
              <a:t> церкви, </a:t>
            </a:r>
            <a:r>
              <a:rPr lang="ru-RU" sz="4400" dirty="0" err="1"/>
              <a:t>що</a:t>
            </a:r>
            <a:r>
              <a:rPr lang="ru-RU" sz="4400" dirty="0"/>
              <a:t> </a:t>
            </a:r>
            <a:r>
              <a:rPr lang="ru-RU" sz="4400" dirty="0" err="1"/>
              <a:t>надію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ru-RU" sz="4400" dirty="0"/>
              <a:t>на </a:t>
            </a:r>
            <a:r>
              <a:rPr lang="ru-RU" sz="4400" dirty="0" err="1"/>
              <a:t>Нього</a:t>
            </a:r>
            <a:r>
              <a:rPr lang="ru-RU" sz="4400" dirty="0"/>
              <a:t> кладе! </a:t>
            </a:r>
            <a:endParaRPr lang="uk-UA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34:9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6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145</Words>
  <Application>Microsoft Office PowerPoint</Application>
  <PresentationFormat>Экран (4:3)</PresentationFormat>
  <Paragraphs>48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34 </vt:lpstr>
      <vt:lpstr> ПСАЛОМ 34:2 </vt:lpstr>
      <vt:lpstr> ПСАЛОМ 34:3 </vt:lpstr>
      <vt:lpstr> ПСАЛОМ 34:4 </vt:lpstr>
      <vt:lpstr> ПСАЛОМ 34:5 </vt:lpstr>
      <vt:lpstr> ПСАЛОМ 34:6 </vt:lpstr>
      <vt:lpstr> ПСАЛОМ 34:7 </vt:lpstr>
      <vt:lpstr> ПСАЛОМ 34:8 </vt:lpstr>
      <vt:lpstr>ПСАЛОМ 34:9 </vt:lpstr>
      <vt:lpstr>ПСАЛОМ 34:10 </vt:lpstr>
      <vt:lpstr>ПСАЛОМ 34:12 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173</cp:revision>
  <dcterms:created xsi:type="dcterms:W3CDTF">2011-03-25T18:27:23Z</dcterms:created>
  <dcterms:modified xsi:type="dcterms:W3CDTF">2019-10-21T20:26:14Z</dcterms:modified>
</cp:coreProperties>
</file>